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ACC5"/>
    <a:srgbClr val="48B3C8"/>
    <a:srgbClr val="B10377"/>
    <a:srgbClr val="CC0000"/>
    <a:srgbClr val="CC0066"/>
    <a:srgbClr val="E6E6E6"/>
    <a:srgbClr val="38A4BA"/>
    <a:srgbClr val="39B3B9"/>
    <a:srgbClr val="49C1C7"/>
    <a:srgbClr val="3C98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pic>
        <p:nvPicPr>
          <p:cNvPr id="6" name="Picture 1" descr="A blue and white logo&#10;&#10;Description automatically generated">
            <a:extLst>
              <a:ext uri="{FF2B5EF4-FFF2-40B4-BE49-F238E27FC236}">
                <a16:creationId xmlns:a16="http://schemas.microsoft.com/office/drawing/2014/main" id="{86507E73-E385-6833-5CD5-BF68ACBF63CE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867513" y="6047495"/>
            <a:ext cx="2048263" cy="739041"/>
          </a:xfrm>
          <a:prstGeom prst="rect">
            <a:avLst/>
          </a:prstGeom>
        </p:spPr>
      </p:pic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rgbClr val="49ACC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rgbClr val="BED1AF"/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9F62183-8AA4-5B83-3B3F-4087066EBDD6}"/>
              </a:ext>
            </a:extLst>
          </p:cNvPr>
          <p:cNvSpPr txBox="1"/>
          <p:nvPr userDrawn="1"/>
        </p:nvSpPr>
        <p:spPr>
          <a:xfrm>
            <a:off x="830017" y="490448"/>
            <a:ext cx="6417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ECML TRAINING AND CONSULTANCY FOR MEMBER STATES</a:t>
            </a:r>
            <a:endParaRPr lang="de-AT" sz="1400" b="1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  <a:cs typeface="Arial" panose="020B0604020202020204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1E445280-BD7C-9260-4DF9-D6A284147D5B}"/>
              </a:ext>
            </a:extLst>
          </p:cNvPr>
          <p:cNvSpPr txBox="1"/>
          <p:nvPr userDrawn="1"/>
        </p:nvSpPr>
        <p:spPr>
          <a:xfrm>
            <a:off x="830017" y="97441"/>
            <a:ext cx="8969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Plurilingual</a:t>
            </a:r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 and </a:t>
            </a:r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intercultural</a:t>
            </a:r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 </a:t>
            </a:r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approaches</a:t>
            </a:r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 (FREPA)</a:t>
            </a:r>
            <a:endParaRPr lang="de-AT" sz="24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The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European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Centre for Modern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Languages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</a:t>
            </a:r>
            <a:b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of the Council of 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Arial</vt:lpstr>
      <vt:lpstr>Myriad Pro</vt:lpstr>
      <vt:lpstr>Office Theme</vt:lpstr>
      <vt:lpstr>The European Centre for Modern Languages  of the Council of 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Constance Olivier</cp:lastModifiedBy>
  <cp:revision>36</cp:revision>
  <dcterms:created xsi:type="dcterms:W3CDTF">2024-02-06T15:43:11Z</dcterms:created>
  <dcterms:modified xsi:type="dcterms:W3CDTF">2024-02-07T15:34:23Z</dcterms:modified>
</cp:coreProperties>
</file>